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740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53847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62773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877715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3580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09604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88756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11095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261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6763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2619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4569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9529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3389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108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4056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6206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99424C4-290A-414C-94F4-B19DD4B59C15}" type="datetimeFigureOut">
              <a:rPr lang="en-CA" smtClean="0"/>
              <a:t>2020-12-11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B277B31-86CF-4B62-B491-2F86BB3ADC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97666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A9744-2922-43D4-98C0-04D3245CCD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SB Weather boys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5783CF-EC14-42C0-BE4F-FADD20E488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Nathaniel </a:t>
            </a:r>
            <a:r>
              <a:rPr lang="en-CA" dirty="0" err="1"/>
              <a:t>Hedman</a:t>
            </a:r>
            <a:r>
              <a:rPr lang="en-CA" dirty="0"/>
              <a:t> - N01112536</a:t>
            </a:r>
          </a:p>
          <a:p>
            <a:r>
              <a:rPr lang="en-CA" dirty="0"/>
              <a:t>Robert Miller - N01364182</a:t>
            </a:r>
          </a:p>
          <a:p>
            <a:r>
              <a:rPr lang="en-US" dirty="0"/>
              <a:t>Jeremy Persaud – N01338636</a:t>
            </a:r>
          </a:p>
          <a:p>
            <a:r>
              <a:rPr lang="en-US" dirty="0"/>
              <a:t>Gagandeep Saini – N01364182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090DB4C-A44B-4F76-A221-0398090917BB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8602271" y="3429000"/>
            <a:ext cx="1248480" cy="118872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30264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684360" y="4487400"/>
            <a:ext cx="8533800" cy="150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cap="all" spc="-1">
                <a:solidFill>
                  <a:srgbClr val="FFFFFF"/>
                </a:solidFill>
                <a:latin typeface="Century Gothic"/>
                <a:ea typeface="DejaVu Sans"/>
              </a:rPr>
              <a:t>GITHUB</a:t>
            </a:r>
            <a:endParaRPr lang="en-CA" sz="3600" b="0" strike="noStrike" spc="-1">
              <a:latin typeface="arial"/>
            </a:endParaRPr>
          </a:p>
        </p:txBody>
      </p:sp>
      <p:pic>
        <p:nvPicPr>
          <p:cNvPr id="117" name="Picture 121"/>
          <p:cNvPicPr/>
          <p:nvPr/>
        </p:nvPicPr>
        <p:blipFill>
          <a:blip r:embed="rId2"/>
          <a:stretch/>
        </p:blipFill>
        <p:spPr>
          <a:xfrm>
            <a:off x="3960000" y="345240"/>
            <a:ext cx="5579640" cy="61358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684360" y="4487400"/>
            <a:ext cx="8533800" cy="1506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cap="all" spc="-1">
                <a:solidFill>
                  <a:srgbClr val="FFFFFF"/>
                </a:solidFill>
                <a:latin typeface="Century Gothic"/>
                <a:ea typeface="DejaVu Sans"/>
              </a:rPr>
              <a:t>GITHUB II</a:t>
            </a:r>
            <a:endParaRPr lang="en-CA" sz="3600" b="0" strike="noStrike" spc="-1">
              <a:latin typeface="arial"/>
            </a:endParaRPr>
          </a:p>
        </p:txBody>
      </p:sp>
      <p:pic>
        <p:nvPicPr>
          <p:cNvPr id="119" name="Picture 123"/>
          <p:cNvPicPr/>
          <p:nvPr/>
        </p:nvPicPr>
        <p:blipFill>
          <a:blip r:embed="rId2"/>
          <a:stretch/>
        </p:blipFill>
        <p:spPr>
          <a:xfrm>
            <a:off x="684360" y="1058040"/>
            <a:ext cx="8533800" cy="2869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119"/>
          <p:cNvPicPr/>
          <p:nvPr/>
        </p:nvPicPr>
        <p:blipFill>
          <a:blip r:embed="rId2"/>
          <a:stretch/>
        </p:blipFill>
        <p:spPr>
          <a:xfrm>
            <a:off x="382320" y="353520"/>
            <a:ext cx="5934600" cy="6273000"/>
          </a:xfrm>
          <a:prstGeom prst="rect">
            <a:avLst/>
          </a:prstGeom>
          <a:ln w="0">
            <a:noFill/>
          </a:ln>
        </p:spPr>
      </p:pic>
      <p:sp>
        <p:nvSpPr>
          <p:cNvPr id="121" name="CustomShape 1"/>
          <p:cNvSpPr/>
          <p:nvPr/>
        </p:nvSpPr>
        <p:spPr>
          <a:xfrm>
            <a:off x="6480000" y="4500000"/>
            <a:ext cx="2738160" cy="1493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cap="all" spc="-1">
                <a:solidFill>
                  <a:srgbClr val="FFFFFF"/>
                </a:solidFill>
                <a:latin typeface="Century Gothic"/>
                <a:ea typeface="DejaVu Sans"/>
              </a:rPr>
              <a:t>Unit Tests</a:t>
            </a:r>
            <a:endParaRPr lang="en-CA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C500A-4BEA-42FA-81B1-ED857B3BC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C40AA-5C04-484A-93D1-63BAE514B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app SB Weather was designed to work with our hardware project in CENG 317</a:t>
            </a:r>
          </a:p>
          <a:p>
            <a:r>
              <a:rPr lang="en-US" dirty="0"/>
              <a:t>Read Temperature, Humidity, Air Pressure and Wind Speed data recorded from their respective sensors and output the data into a database and then display the values within the app</a:t>
            </a:r>
          </a:p>
          <a:p>
            <a:r>
              <a:rPr lang="en-US" dirty="0"/>
              <a:t>Chose this project because it can help amateurs get into meteorology and give home owners an idea about the climate in their area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84783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57D01-C75E-407B-B6FD-428D0AAC1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 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02DDE3-33EF-4BB5-8995-4DCFDA293BC9}"/>
              </a:ext>
            </a:extLst>
          </p:cNvPr>
          <p:cNvSpPr txBox="1"/>
          <p:nvPr/>
        </p:nvSpPr>
        <p:spPr>
          <a:xfrm>
            <a:off x="767644" y="880533"/>
            <a:ext cx="30028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 name, email, password and then retype password for confirmation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Password should be at least 7 characters and contain a special character(@#%&amp;+=)</a:t>
            </a:r>
            <a:endParaRPr lang="en-CA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F354BAC-00A8-4E57-91B6-9D667C1473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222" y="880532"/>
            <a:ext cx="2551936" cy="4536775"/>
          </a:xfrm>
        </p:spPr>
      </p:pic>
    </p:spTree>
    <p:extLst>
      <p:ext uri="{BB962C8B-B14F-4D97-AF65-F5344CB8AC3E}">
        <p14:creationId xmlns:p14="http://schemas.microsoft.com/office/powerpoint/2010/main" val="512331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A491-7296-4BF4-9BD1-EEE3A088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7098B2-61ED-47F0-AAE1-CBCB37B3C833}"/>
              </a:ext>
            </a:extLst>
          </p:cNvPr>
          <p:cNvSpPr txBox="1"/>
          <p:nvPr/>
        </p:nvSpPr>
        <p:spPr>
          <a:xfrm>
            <a:off x="942621" y="708376"/>
            <a:ext cx="2827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Email and password are then stored in </a:t>
            </a:r>
            <a:r>
              <a:rPr lang="en-US" dirty="0" err="1"/>
              <a:t>sharedpreferences</a:t>
            </a:r>
            <a:r>
              <a:rPr lang="en-US" dirty="0"/>
              <a:t> so that user does not have to remember login information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0137C2C-F8EE-4554-9E09-7E53DE5AE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479" y="872594"/>
            <a:ext cx="2582566" cy="4591228"/>
          </a:xfrm>
        </p:spPr>
      </p:pic>
    </p:spTree>
    <p:extLst>
      <p:ext uri="{BB962C8B-B14F-4D97-AF65-F5344CB8AC3E}">
        <p14:creationId xmlns:p14="http://schemas.microsoft.com/office/powerpoint/2010/main" val="1913226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DCEEB-C498-4D1B-99CA-DA7B0CC1D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FORGET PASSWORD</a:t>
            </a:r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7C9EB0-2904-4557-8CEE-062147469A29}"/>
              </a:ext>
            </a:extLst>
          </p:cNvPr>
          <p:cNvSpPr txBox="1"/>
          <p:nvPr/>
        </p:nvSpPr>
        <p:spPr>
          <a:xfrm>
            <a:off x="684212" y="982133"/>
            <a:ext cx="35378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user wants to reset their password they include the email they made the account with and then they will be sent a link with instructions to reset their password </a:t>
            </a:r>
            <a:endParaRPr lang="en-CA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D60AAE5-11E0-42C2-BD9A-A9F69D876D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63601"/>
            <a:ext cx="2375721" cy="4223504"/>
          </a:xfrm>
        </p:spPr>
      </p:pic>
    </p:spTree>
    <p:extLst>
      <p:ext uri="{BB962C8B-B14F-4D97-AF65-F5344CB8AC3E}">
        <p14:creationId xmlns:p14="http://schemas.microsoft.com/office/powerpoint/2010/main" val="972345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8FA7E-1878-49AB-8907-A418A1B1F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</a:t>
            </a:r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C9FF4C-B2E3-4D6B-A3AD-830CC04B2C65}"/>
              </a:ext>
            </a:extLst>
          </p:cNvPr>
          <p:cNvSpPr txBox="1"/>
          <p:nvPr/>
        </p:nvSpPr>
        <p:spPr>
          <a:xfrm>
            <a:off x="451555" y="482175"/>
            <a:ext cx="35447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Home page contains a card view with a </a:t>
            </a:r>
            <a:r>
              <a:rPr lang="en-US" dirty="0" err="1"/>
              <a:t>recyclerview</a:t>
            </a:r>
            <a:r>
              <a:rPr lang="en-US" dirty="0"/>
              <a:t> for scrolling which contains the live data from our sensors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being obtained from </a:t>
            </a:r>
            <a:r>
              <a:rPr lang="en-US" dirty="0" err="1"/>
              <a:t>openweatherMap</a:t>
            </a:r>
            <a:r>
              <a:rPr lang="en-US" dirty="0"/>
              <a:t> for now but later will be obtained from our hardware project sensors in semester 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Reads data from up to three weather stations</a:t>
            </a:r>
            <a:endParaRPr lang="en-CA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39045E7-C58E-4022-835E-77E6299590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00" y="482175"/>
            <a:ext cx="2252901" cy="400515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1C84D2-925E-40E0-AE5F-EA693C80A3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4412" y="502607"/>
            <a:ext cx="2252901" cy="400515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64AA03-22FB-43B1-AB66-BD47453CF1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6788" y="568952"/>
            <a:ext cx="2184400" cy="388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166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79709-210D-4DCC-9631-F531DF0C1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D3B341-9A3C-469D-9179-CD2B19A0D599}"/>
              </a:ext>
            </a:extLst>
          </p:cNvPr>
          <p:cNvSpPr txBox="1"/>
          <p:nvPr/>
        </p:nvSpPr>
        <p:spPr>
          <a:xfrm>
            <a:off x="1027289" y="1083733"/>
            <a:ext cx="43123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about us page gives insight to what our project is about and how to use our app properly with the hardware</a:t>
            </a:r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E5809FD-6077-4BD4-BA89-7E521EB82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358" y="687224"/>
            <a:ext cx="2553487" cy="4539532"/>
          </a:xfrm>
        </p:spPr>
      </p:pic>
    </p:spTree>
    <p:extLst>
      <p:ext uri="{BB962C8B-B14F-4D97-AF65-F5344CB8AC3E}">
        <p14:creationId xmlns:p14="http://schemas.microsoft.com/office/powerpoint/2010/main" val="147404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F2BC-F7C1-4CAA-9D8B-A86E14840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523" y="4665133"/>
            <a:ext cx="8534400" cy="1507067"/>
          </a:xfrm>
        </p:spPr>
        <p:txBody>
          <a:bodyPr/>
          <a:lstStyle/>
          <a:p>
            <a:r>
              <a:rPr lang="en-US" dirty="0"/>
              <a:t>Settings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24DC7E-C43B-44E2-9779-FCFD751104EE}"/>
              </a:ext>
            </a:extLst>
          </p:cNvPr>
          <p:cNvSpPr txBox="1"/>
          <p:nvPr/>
        </p:nvSpPr>
        <p:spPr>
          <a:xfrm>
            <a:off x="1444978" y="1072444"/>
            <a:ext cx="46510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Settings page contains organization, and version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also check for the latest update, adjust brightness settings (after you give permission to do so on device) and enable night mode</a:t>
            </a:r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DCC7ACE-B80E-4203-B2FC-E427A5635C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1956" y="439219"/>
            <a:ext cx="2731911" cy="4856731"/>
          </a:xfrm>
        </p:spPr>
      </p:pic>
    </p:spTree>
    <p:extLst>
      <p:ext uri="{BB962C8B-B14F-4D97-AF65-F5344CB8AC3E}">
        <p14:creationId xmlns:p14="http://schemas.microsoft.com/office/powerpoint/2010/main" val="128232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ADF48-5125-482C-ACE3-13BB5C8F7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CoNTACT</a:t>
            </a:r>
            <a:r>
              <a:rPr lang="en-US" dirty="0"/>
              <a:t> US page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C9989A-3248-4E34-8469-C817A2866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321" y="563299"/>
            <a:ext cx="2455389" cy="436513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BB872E-BFF9-44A3-B9FF-2AD179C77747}"/>
              </a:ext>
            </a:extLst>
          </p:cNvPr>
          <p:cNvSpPr txBox="1"/>
          <p:nvPr/>
        </p:nvSpPr>
        <p:spPr>
          <a:xfrm>
            <a:off x="684212" y="1151467"/>
            <a:ext cx="54117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</a:t>
            </a:r>
            <a:r>
              <a:rPr lang="en-CA" dirty="0" err="1"/>
              <a:t>ontact</a:t>
            </a:r>
            <a:r>
              <a:rPr lang="en-CA" dirty="0"/>
              <a:t> Us page for our users to reference if they need support or more information about our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11391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133</TotalTime>
  <Words>301</Words>
  <Application>Microsoft Office PowerPoint</Application>
  <PresentationFormat>Widescreen</PresentationFormat>
  <Paragraphs>33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</vt:lpstr>
      <vt:lpstr>Century Gothic</vt:lpstr>
      <vt:lpstr>Wingdings 3</vt:lpstr>
      <vt:lpstr>Slice</vt:lpstr>
      <vt:lpstr>SB Weather boys</vt:lpstr>
      <vt:lpstr>introduction</vt:lpstr>
      <vt:lpstr>Register </vt:lpstr>
      <vt:lpstr>Login</vt:lpstr>
      <vt:lpstr>FORGET PASSWORD</vt:lpstr>
      <vt:lpstr>Home</vt:lpstr>
      <vt:lpstr>ABOUT US</vt:lpstr>
      <vt:lpstr>Settings</vt:lpstr>
      <vt:lpstr>CoNTACT US page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jeremy p</dc:creator>
  <cp:lastModifiedBy>jeremy p</cp:lastModifiedBy>
  <cp:revision>14</cp:revision>
  <dcterms:created xsi:type="dcterms:W3CDTF">2020-12-09T06:00:15Z</dcterms:created>
  <dcterms:modified xsi:type="dcterms:W3CDTF">2020-12-12T05:03:48Z</dcterms:modified>
</cp:coreProperties>
</file>

<file path=docProps/thumbnail.jpeg>
</file>